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635" r:id="rId2"/>
    <p:sldId id="636" r:id="rId3"/>
    <p:sldId id="63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2525"/>
    <a:srgbClr val="F0814A"/>
    <a:srgbClr val="C971CD"/>
    <a:srgbClr val="FFF26B"/>
    <a:srgbClr val="BFC7D6"/>
    <a:srgbClr val="3D998E"/>
    <a:srgbClr val="8FD2CA"/>
    <a:srgbClr val="FFFFFF"/>
    <a:srgbClr val="B88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63226" autoAdjust="0"/>
  </p:normalViewPr>
  <p:slideViewPr>
    <p:cSldViewPr snapToGrid="0">
      <p:cViewPr>
        <p:scale>
          <a:sx n="30" d="100"/>
          <a:sy n="30" d="100"/>
        </p:scale>
        <p:origin x="2004" y="2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A8379-FF9A-4C8A-8E08-9262F03089A7}" type="datetimeFigureOut">
              <a:rPr lang="de-DE" smtClean="0"/>
              <a:t>10.02.2021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38523-38FE-4F78-9FF6-4086BFE57F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632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38523-38FE-4F78-9FF6-4086BFE57F2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4695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38523-38FE-4F78-9FF6-4086BFE57F2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983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38523-38FE-4F78-9FF6-4086BFE57F2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296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de-DE" smtClean="0"/>
              <a:t>07.12.2020</a:t>
            </a:r>
            <a:endParaRPr lang="de-DE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de-DE" dirty="0" smtClean="0"/>
              <a:t>© Prof. Dr. Verena Gerner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13746FF1-5DC0-4C99-9DFF-22AB421342B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4906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07.12.2020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Prof. Dr. Verena Gerner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512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07.12.2020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Prof. Dr. Verena Gerner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58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de-DE" smtClean="0"/>
              <a:t>07.12.2020</a:t>
            </a:r>
            <a:endParaRPr lang="de-DE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de-DE" dirty="0" smtClean="0"/>
              <a:t>© Prof. Dr. Verena Gerner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13746FF1-5DC0-4C99-9DFF-22AB421342B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928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de-DE" smtClean="0"/>
              <a:t>07.12.2020</a:t>
            </a:r>
            <a:endParaRPr lang="de-DE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de-DE" dirty="0" smtClean="0"/>
              <a:t>© Prof. Dr. Verena Gerner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13746FF1-5DC0-4C99-9DFF-22AB421342B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391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de-DE" smtClean="0"/>
              <a:t>07.12.2020</a:t>
            </a:r>
            <a:endParaRPr lang="de-DE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de-DE" dirty="0" smtClean="0"/>
              <a:t>© Prof. Dr. Verena Gerner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13746FF1-5DC0-4C99-9DFF-22AB421342B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9651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de-DE" smtClean="0"/>
              <a:t>07.12.2020</a:t>
            </a:r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de-DE" dirty="0" smtClean="0"/>
              <a:t>© Prof. Dr. Verena Gerner</a:t>
            </a:r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13746FF1-5DC0-4C99-9DFF-22AB421342B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1869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de-DE" smtClean="0"/>
              <a:t>07.12.2020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de-DE" dirty="0" smtClean="0"/>
              <a:t>© Prof. Dr. Verena Gerner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fld id="{13746FF1-5DC0-4C99-9DFF-22AB421342B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646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07.12.2020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Prof. Dr. Verena Gerner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30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07.12.2020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Prof. Dr. Verena Gerner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062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07.12.2020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Prof. Dr. Verena Gerner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653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07.12.2020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© Prof. Dr. Verena Gerner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7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>
          <a:xfrm>
            <a:off x="0" y="0"/>
            <a:ext cx="12192000" cy="60494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11646" y="658462"/>
            <a:ext cx="2224839" cy="681073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049455"/>
            <a:ext cx="12192000" cy="808545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3" t="9036" r="8564" b="29677"/>
          <a:stretch/>
        </p:blipFill>
        <p:spPr>
          <a:xfrm>
            <a:off x="834189" y="772995"/>
            <a:ext cx="6753728" cy="4203032"/>
          </a:xfrm>
          <a:prstGeom prst="rect">
            <a:avLst/>
          </a:prstGeom>
        </p:spPr>
      </p:pic>
      <p:cxnSp>
        <p:nvCxnSpPr>
          <p:cNvPr id="20" name="Gerader Verbinder 19"/>
          <p:cNvCxnSpPr/>
          <p:nvPr/>
        </p:nvCxnSpPr>
        <p:spPr>
          <a:xfrm flipV="1">
            <a:off x="0" y="6049455"/>
            <a:ext cx="1382233" cy="80854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Rechteck 22"/>
          <p:cNvSpPr/>
          <p:nvPr/>
        </p:nvSpPr>
        <p:spPr>
          <a:xfrm>
            <a:off x="1594884" y="6049454"/>
            <a:ext cx="1573618" cy="772995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5" name="Grafik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595" y="3381898"/>
            <a:ext cx="4324102" cy="2367124"/>
          </a:xfrm>
          <a:prstGeom prst="rect">
            <a:avLst/>
          </a:prstGeom>
        </p:spPr>
      </p:pic>
      <p:sp>
        <p:nvSpPr>
          <p:cNvPr id="36" name="Rechteck 35"/>
          <p:cNvSpPr/>
          <p:nvPr/>
        </p:nvSpPr>
        <p:spPr>
          <a:xfrm>
            <a:off x="5298558" y="6063740"/>
            <a:ext cx="1272362" cy="772995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/>
          <p:cNvSpPr/>
          <p:nvPr/>
        </p:nvSpPr>
        <p:spPr>
          <a:xfrm>
            <a:off x="8790405" y="6049453"/>
            <a:ext cx="1272362" cy="772995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/>
          <p:cNvSpPr/>
          <p:nvPr/>
        </p:nvSpPr>
        <p:spPr>
          <a:xfrm>
            <a:off x="9351703" y="566540"/>
            <a:ext cx="2384782" cy="772995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962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6" grpId="0" animBg="1"/>
      <p:bldP spid="38" grpId="0" animBg="1"/>
      <p:bldP spid="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>
          <a:xfrm>
            <a:off x="0" y="0"/>
            <a:ext cx="12192000" cy="60494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9455"/>
            <a:ext cx="12192000" cy="808545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03" t="27415" r="24176" b="30480"/>
          <a:stretch/>
        </p:blipFill>
        <p:spPr>
          <a:xfrm>
            <a:off x="834189" y="772995"/>
            <a:ext cx="6737684" cy="4211053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11646" y="747823"/>
            <a:ext cx="2186495" cy="657726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9351703" y="566540"/>
            <a:ext cx="2384782" cy="772995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2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>
          <a:xfrm>
            <a:off x="0" y="0"/>
            <a:ext cx="12192000" cy="60494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9455"/>
            <a:ext cx="12192000" cy="808545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03" t="27415" r="24176" b="30480"/>
          <a:stretch/>
        </p:blipFill>
        <p:spPr>
          <a:xfrm>
            <a:off x="834189" y="772995"/>
            <a:ext cx="6737684" cy="4211053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28" t="39972" r="41588" b="43481"/>
          <a:stretch/>
        </p:blipFill>
        <p:spPr>
          <a:xfrm>
            <a:off x="834189" y="747823"/>
            <a:ext cx="6737684" cy="4211053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5"/>
          <a:srcRect r="62554" b="87476"/>
          <a:stretch/>
        </p:blipFill>
        <p:spPr>
          <a:xfrm>
            <a:off x="3784600" y="1135396"/>
            <a:ext cx="2617380" cy="523869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5"/>
          <a:srcRect l="30527" t="16946" b="2538"/>
          <a:stretch/>
        </p:blipFill>
        <p:spPr>
          <a:xfrm>
            <a:off x="5857996" y="1689800"/>
            <a:ext cx="4118884" cy="2856800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5797740" y="4032179"/>
            <a:ext cx="4179139" cy="539594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322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</Words>
  <Application>Microsoft Office PowerPoint</Application>
  <PresentationFormat>Breitbild</PresentationFormat>
  <Paragraphs>3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</vt:lpstr>
      <vt:lpstr>PowerPoint-Präsentation</vt:lpstr>
      <vt:lpstr>PowerPoint-Präsentation</vt:lpstr>
      <vt:lpstr>PowerPoint-Präsentation</vt:lpstr>
    </vt:vector>
  </TitlesOfParts>
  <Company>Hochschule für angewandte Wissenschaften Ansbach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verena.gerner</dc:creator>
  <cp:lastModifiedBy>verena.gerner</cp:lastModifiedBy>
  <cp:revision>316</cp:revision>
  <dcterms:created xsi:type="dcterms:W3CDTF">2020-03-21T15:49:41Z</dcterms:created>
  <dcterms:modified xsi:type="dcterms:W3CDTF">2021-02-10T20:02:29Z</dcterms:modified>
</cp:coreProperties>
</file>