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5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0814A"/>
    <a:srgbClr val="C971CD"/>
    <a:srgbClr val="FFF26B"/>
    <a:srgbClr val="BFC7D6"/>
    <a:srgbClr val="3D998E"/>
    <a:srgbClr val="8FD2CA"/>
    <a:srgbClr val="F92525"/>
    <a:srgbClr val="FFFFFF"/>
    <a:srgbClr val="B88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70168" autoAdjust="0"/>
  </p:normalViewPr>
  <p:slideViewPr>
    <p:cSldViewPr snapToGrid="0">
      <p:cViewPr varScale="1">
        <p:scale>
          <a:sx n="45" d="100"/>
          <a:sy n="45" d="100"/>
        </p:scale>
        <p:origin x="14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8379-FF9A-4C8A-8E08-9262F03089A7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38523-38FE-4F78-9FF6-4086BFE57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3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38523-38FE-4F78-9FF6-4086BFE57F2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54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4906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12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581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928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39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65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86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646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3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06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539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Welchen Nutzen hat Aktivierung?</a:t>
            </a:r>
            <a:endParaRPr lang="de-DE" sz="36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387617"/>
            <a:ext cx="11049000" cy="69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i="1" dirty="0" smtClean="0"/>
              <a:t>Bitte posten Sie einen Beitrag auf dieser Folie.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756449" y="58585"/>
            <a:ext cx="4597351" cy="1632103"/>
            <a:chOff x="6578115" y="0"/>
            <a:chExt cx="4597351" cy="1632103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78999" y="245281"/>
              <a:ext cx="1896467" cy="1386822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9110077" y="696000"/>
              <a:ext cx="2065389" cy="30152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78115" y="0"/>
              <a:ext cx="4102311" cy="203210"/>
            </a:xfrm>
            <a:prstGeom prst="rect">
              <a:avLst/>
            </a:prstGeom>
          </p:spPr>
        </p:pic>
      </p:grpSp>
      <p:sp>
        <p:nvSpPr>
          <p:cNvPr id="9" name="Rechteck 8"/>
          <p:cNvSpPr/>
          <p:nvPr/>
        </p:nvSpPr>
        <p:spPr bwMode="auto">
          <a:xfrm>
            <a:off x="838200" y="2289947"/>
            <a:ext cx="10515600" cy="40664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838200" y="1810532"/>
            <a:ext cx="5907078" cy="568736"/>
            <a:chOff x="685800" y="2797268"/>
            <a:chExt cx="4535478" cy="436678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5800" y="2865851"/>
              <a:ext cx="4535478" cy="299513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1087946" y="2797268"/>
              <a:ext cx="425829" cy="43667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695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Breitbild</PresentationFormat>
  <Paragraphs>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</vt:lpstr>
      <vt:lpstr>Welchen Nutzen hat Aktivierung?</vt:lpstr>
    </vt:vector>
  </TitlesOfParts>
  <Company>Hochschule für angewandte Wissenschaften Ansbach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verena.gerner</dc:creator>
  <cp:lastModifiedBy>verena.gerner</cp:lastModifiedBy>
  <cp:revision>308</cp:revision>
  <dcterms:created xsi:type="dcterms:W3CDTF">2020-03-21T15:49:41Z</dcterms:created>
  <dcterms:modified xsi:type="dcterms:W3CDTF">2020-11-25T16:07:09Z</dcterms:modified>
</cp:coreProperties>
</file>