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31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29" autoAdjust="0"/>
    <p:restoredTop sz="94660"/>
  </p:normalViewPr>
  <p:slideViewPr>
    <p:cSldViewPr snapToGrid="0">
      <p:cViewPr varScale="1">
        <p:scale>
          <a:sx n="59" d="100"/>
          <a:sy n="59" d="100"/>
        </p:scale>
        <p:origin x="2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A8379-FF9A-4C8A-8E08-9262F03089A7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A38523-38FE-4F78-9FF6-4086BFE57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4632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1433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1462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0995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93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436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52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8330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43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628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CC by Verena Gerner</a:t>
            </a:r>
          </a:p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0029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CD30E-16C7-4F3F-9714-A9B53421CE9D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46FF1-5DC0-4C99-9DFF-22AB421342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9559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CD30E-16C7-4F3F-9714-A9B53421CE9D}" type="datetimeFigureOut">
              <a:rPr lang="de-DE" smtClean="0"/>
              <a:t>22.05.2020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smtClean="0"/>
              <a:t>CC by Verena Gerner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2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1" t="8606" r="35635"/>
          <a:stretch/>
        </p:blipFill>
        <p:spPr>
          <a:xfrm rot="273090">
            <a:off x="8700721" y="2589570"/>
            <a:ext cx="1587074" cy="15348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Kurze Pause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318657"/>
            <a:ext cx="10515600" cy="38583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bis ____________________</a:t>
            </a:r>
          </a:p>
          <a:p>
            <a:pPr marL="0" indent="0">
              <a:buNone/>
            </a:pPr>
            <a:endParaRPr lang="de-DE" dirty="0" smtClean="0"/>
          </a:p>
          <a:p>
            <a:r>
              <a:rPr lang="de-DE" sz="2400" dirty="0" smtClean="0"/>
              <a:t>Energie tanken</a:t>
            </a:r>
          </a:p>
          <a:p>
            <a:r>
              <a:rPr lang="de-DE" sz="2400" dirty="0" smtClean="0"/>
              <a:t>Augen entspannen</a:t>
            </a:r>
          </a:p>
          <a:p>
            <a:r>
              <a:rPr lang="de-DE" sz="2400" dirty="0" smtClean="0"/>
              <a:t>Körper bewegen</a:t>
            </a:r>
            <a:endParaRPr lang="de-DE" sz="2400" dirty="0"/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9146">
            <a:off x="7066031" y="3122185"/>
            <a:ext cx="1768743" cy="141499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Textfeld 8"/>
          <p:cNvSpPr txBox="1"/>
          <p:nvPr/>
        </p:nvSpPr>
        <p:spPr>
          <a:xfrm>
            <a:off x="838200" y="5619065"/>
            <a:ext cx="90766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i="1" dirty="0"/>
              <a:t>Bitte Status auf „entfernt</a:t>
            </a:r>
            <a:r>
              <a:rPr lang="de-DE" sz="2800" i="1" dirty="0" smtClean="0"/>
              <a:t>“ setzen </a:t>
            </a:r>
            <a:endParaRPr lang="de-DE" sz="2800" i="1" dirty="0"/>
          </a:p>
        </p:txBody>
      </p:sp>
    </p:spTree>
    <p:extLst>
      <p:ext uri="{BB962C8B-B14F-4D97-AF65-F5344CB8AC3E}">
        <p14:creationId xmlns:p14="http://schemas.microsoft.com/office/powerpoint/2010/main" val="1925454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17</Words>
  <Application>Microsoft Office PowerPoint</Application>
  <PresentationFormat>Breitbild</PresentationFormat>
  <Paragraphs>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</vt:lpstr>
      <vt:lpstr>Kurze Pause</vt:lpstr>
    </vt:vector>
  </TitlesOfParts>
  <Company>Hochschule für angewandte Wissenschaften Ansbach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verena.gerner</dc:creator>
  <cp:lastModifiedBy>verena.gerner</cp:lastModifiedBy>
  <cp:revision>20</cp:revision>
  <dcterms:created xsi:type="dcterms:W3CDTF">2020-03-21T15:49:41Z</dcterms:created>
  <dcterms:modified xsi:type="dcterms:W3CDTF">2020-05-22T11:16:04Z</dcterms:modified>
</cp:coreProperties>
</file>