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8379-FF9A-4C8A-8E08-9262F03089A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8523-38FE-4F78-9FF6-4086BFE57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3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4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46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9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93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36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52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33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3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28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0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55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D30E-16C7-4F3F-9714-A9B53421CE9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CC by Verena Gerner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2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606" r="35635"/>
          <a:stretch/>
        </p:blipFill>
        <p:spPr>
          <a:xfrm rot="273090">
            <a:off x="8826978" y="1643273"/>
            <a:ext cx="1878064" cy="18162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Kurze Pause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bis ____________________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sz="2400" dirty="0" smtClean="0"/>
              <a:t>Energie tanken</a:t>
            </a:r>
          </a:p>
          <a:p>
            <a:r>
              <a:rPr lang="de-DE" sz="2400" dirty="0" smtClean="0"/>
              <a:t>Augen entspannen</a:t>
            </a:r>
          </a:p>
          <a:p>
            <a:r>
              <a:rPr lang="de-DE" sz="2400" dirty="0" smtClean="0"/>
              <a:t>Körper bewegen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838200" y="4873618"/>
            <a:ext cx="907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1" dirty="0"/>
              <a:t>Bitte Status auf „entfernt“ 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8124653" y="4328571"/>
            <a:ext cx="3203389" cy="914447"/>
            <a:chOff x="6711496" y="4328571"/>
            <a:chExt cx="3203389" cy="914447"/>
          </a:xfrm>
        </p:grpSpPr>
        <p:sp>
          <p:nvSpPr>
            <p:cNvPr id="16" name="Legende mit Linie 1 15"/>
            <p:cNvSpPr/>
            <p:nvPr/>
          </p:nvSpPr>
          <p:spPr>
            <a:xfrm>
              <a:off x="6711496" y="4328571"/>
              <a:ext cx="3203389" cy="914447"/>
            </a:xfrm>
            <a:prstGeom prst="borderCallout1">
              <a:avLst>
                <a:gd name="adj1" fmla="val 78086"/>
                <a:gd name="adj2" fmla="val -3797"/>
                <a:gd name="adj3" fmla="val 138764"/>
                <a:gd name="adj4" fmla="val -88533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58180" y="4370608"/>
              <a:ext cx="3110894" cy="817461"/>
            </a:xfrm>
            <a:prstGeom prst="rect">
              <a:avLst/>
            </a:prstGeom>
          </p:spPr>
        </p:pic>
        <p:sp>
          <p:nvSpPr>
            <p:cNvPr id="18" name="Ellipse 17"/>
            <p:cNvSpPr/>
            <p:nvPr/>
          </p:nvSpPr>
          <p:spPr>
            <a:xfrm>
              <a:off x="9293384" y="4395193"/>
              <a:ext cx="445254" cy="4565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1" name="Grafik 20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200" y="5649770"/>
            <a:ext cx="10515600" cy="52859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2" r="24311" b="5564"/>
          <a:stretch/>
        </p:blipFill>
        <p:spPr>
          <a:xfrm rot="21215720">
            <a:off x="7160031" y="1909375"/>
            <a:ext cx="1779401" cy="1801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254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Kurze Pause</vt:lpstr>
    </vt:vector>
  </TitlesOfParts>
  <Company>Hochschule für angewandte Wissenschaften Ansbach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verena.gerner</dc:creator>
  <cp:lastModifiedBy>verena.gerner</cp:lastModifiedBy>
  <cp:revision>20</cp:revision>
  <dcterms:created xsi:type="dcterms:W3CDTF">2020-03-21T15:49:41Z</dcterms:created>
  <dcterms:modified xsi:type="dcterms:W3CDTF">2020-05-27T13:06:44Z</dcterms:modified>
</cp:coreProperties>
</file>